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434" y="-12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CCD30-36CD-464D-9C46-0E18BB035FC8}" type="datetimeFigureOut">
              <a:rPr lang="en-GB" smtClean="0"/>
              <a:t>06/07/2016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50D95-DF45-43C4-8E2F-AF9077621FD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WF Summer Outrea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462" y="327328"/>
            <a:ext cx="6525344" cy="92341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Wyre Forest District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JeannetteL</dc:creator>
  <cp:lastModifiedBy>JeannetteL</cp:lastModifiedBy>
  <cp:revision>1</cp:revision>
  <dcterms:created xsi:type="dcterms:W3CDTF">2016-07-06T08:55:00Z</dcterms:created>
  <dcterms:modified xsi:type="dcterms:W3CDTF">2016-07-06T08:58:11Z</dcterms:modified>
</cp:coreProperties>
</file>